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86" r:id="rId11"/>
    <p:sldId id="295" r:id="rId12"/>
    <p:sldId id="296" r:id="rId13"/>
    <p:sldId id="297" r:id="rId14"/>
    <p:sldId id="277" r:id="rId15"/>
    <p:sldId id="268" r:id="rId16"/>
    <p:sldId id="282" r:id="rId17"/>
    <p:sldId id="285" r:id="rId18"/>
    <p:sldId id="289" r:id="rId19"/>
    <p:sldId id="290" r:id="rId20"/>
    <p:sldId id="283" r:id="rId21"/>
    <p:sldId id="291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271" r:id="rId32"/>
    <p:sldId id="299" r:id="rId33"/>
  </p:sldIdLst>
  <p:sldSz cx="12192000" cy="6858000"/>
  <p:notesSz cx="6858000" cy="9144000"/>
  <p:embeddedFontLst>
    <p:embeddedFont>
      <p:font typeface="Gowun Batang" panose="020B0600000101010101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00" autoAdjust="0"/>
    <p:restoredTop sz="96353" autoAdjust="0"/>
  </p:normalViewPr>
  <p:slideViewPr>
    <p:cSldViewPr snapToGrid="0">
      <p:cViewPr>
        <p:scale>
          <a:sx n="66" d="100"/>
          <a:sy n="66" d="100"/>
        </p:scale>
        <p:origin x="260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6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회원과 비회원으로 나누어져 있으며</a:t>
            </a:r>
            <a:endParaRPr lang="en-US" altLang="ko-KR" dirty="0"/>
          </a:p>
          <a:p>
            <a:r>
              <a:rPr lang="ko-KR" altLang="en-US" dirty="0"/>
              <a:t>현재화면은 계정과 관련된 기능을 표현하고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기능은 전국지도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를 통하여 각 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시군구를</a:t>
            </a:r>
            <a:r>
              <a:rPr lang="ko-KR" altLang="en-US" dirty="0"/>
              <a:t> 선택하면</a:t>
            </a:r>
            <a:endParaRPr lang="en-US" altLang="ko-KR" dirty="0"/>
          </a:p>
          <a:p>
            <a:r>
              <a:rPr lang="ko-KR" altLang="en-US" dirty="0"/>
              <a:t>해당 지역의 </a:t>
            </a:r>
            <a:r>
              <a:rPr lang="en-US" altLang="ko-KR" dirty="0"/>
              <a:t>API</a:t>
            </a:r>
            <a:r>
              <a:rPr lang="ko-KR" altLang="en-US" dirty="0"/>
              <a:t>지도가 열리며 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기능을 눌러 각 정보들을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특별시</a:t>
            </a:r>
            <a:r>
              <a:rPr lang="en-US" altLang="ko-KR" dirty="0"/>
              <a:t>,</a:t>
            </a:r>
            <a:r>
              <a:rPr lang="ko-KR" altLang="en-US" dirty="0"/>
              <a:t>광역시 같은 경우는 바로 </a:t>
            </a:r>
            <a:r>
              <a:rPr lang="en-US" altLang="ko-KR" dirty="0"/>
              <a:t>API</a:t>
            </a:r>
            <a:r>
              <a:rPr lang="ko-KR" altLang="en-US" dirty="0"/>
              <a:t>지도가 열리도록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기존 기능에서 더 능동적으로 각 기능에서 정보작성과 </a:t>
            </a:r>
            <a:r>
              <a:rPr lang="ko-KR" altLang="en-US" dirty="0" err="1"/>
              <a:t>코스만들기</a:t>
            </a:r>
            <a:r>
              <a:rPr lang="ko-KR" altLang="en-US" dirty="0"/>
              <a:t> 기능을 </a:t>
            </a:r>
            <a:r>
              <a:rPr lang="ko-KR" altLang="en-US" dirty="0" err="1"/>
              <a:t>이용할수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2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서비스프레임워크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87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말씀드린 디자인 컨셉을 바탕으로 </a:t>
            </a:r>
            <a:r>
              <a:rPr lang="en-US" altLang="ko-KR" dirty="0"/>
              <a:t>UI</a:t>
            </a:r>
            <a:r>
              <a:rPr lang="ko-KR" altLang="en-US" dirty="0"/>
              <a:t>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페이지에서는 상단의 메뉴바와 하단 버튼을 통해 지도로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4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서비스는 전국의 내용을 볼 수 있지만 지금은 가시성을 위해 전남지역의 여수시를 예시로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97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여수 시청을 중심으로 한 </a:t>
            </a:r>
            <a:r>
              <a:rPr lang="en-US" altLang="ko-KR" dirty="0"/>
              <a:t>API</a:t>
            </a:r>
            <a:r>
              <a:rPr lang="ko-KR" altLang="en-US" dirty="0"/>
              <a:t>지도 입니다</a:t>
            </a:r>
            <a:r>
              <a:rPr lang="en-US" altLang="ko-KR" dirty="0"/>
              <a:t>. </a:t>
            </a:r>
            <a:r>
              <a:rPr lang="ko-KR" altLang="en-US" dirty="0"/>
              <a:t>여기서 모든 마커를 한눈에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마커를 연결해 경로를 설정할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80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마커를 연결해 이동시 시간이 어느정도 소요되는지 볼 수 있습니다</a:t>
            </a:r>
            <a:r>
              <a:rPr lang="en-US" altLang="ko-KR" dirty="0"/>
              <a:t>. </a:t>
            </a:r>
            <a:r>
              <a:rPr lang="ko-KR" altLang="en-US" dirty="0"/>
              <a:t>현재 화면은 차를 타고 갈 경우 </a:t>
            </a:r>
            <a:r>
              <a:rPr lang="en-US" altLang="ko-KR" dirty="0"/>
              <a:t>11</a:t>
            </a:r>
            <a:r>
              <a:rPr lang="ko-KR" altLang="en-US" dirty="0"/>
              <a:t>분이 걸린다고 나와있네요</a:t>
            </a:r>
            <a:r>
              <a:rPr lang="en-US" altLang="ko-KR" dirty="0"/>
              <a:t>. </a:t>
            </a:r>
            <a:r>
              <a:rPr lang="ko-KR" altLang="en-US" dirty="0"/>
              <a:t>이와 같이 본인이 원하는 관광지 혹은 </a:t>
            </a:r>
            <a:r>
              <a:rPr lang="ko-KR" altLang="en-US" dirty="0" err="1"/>
              <a:t>식당등을</a:t>
            </a:r>
            <a:r>
              <a:rPr lang="ko-KR" altLang="en-US" dirty="0"/>
              <a:t> 연결해 여행 경로를 한눈에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992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각 테마별로 게시글을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보이는 게시글은 마커 하나에 대한 게시글이고</a:t>
            </a:r>
            <a:r>
              <a:rPr lang="en-US" altLang="ko-KR" dirty="0"/>
              <a:t>, </a:t>
            </a:r>
            <a:r>
              <a:rPr lang="ko-KR" altLang="en-US" dirty="0"/>
              <a:t>이곳에서 게시글을 등록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6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게시글을 클릭했을 때 사진과 제목 내용을 자세히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2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66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6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76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28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3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37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99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14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89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64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중점으로 </a:t>
            </a:r>
            <a:r>
              <a:rPr lang="ko-KR" altLang="en-US" dirty="0" err="1"/>
              <a:t>둔것은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SNS</a:t>
            </a:r>
            <a:r>
              <a:rPr lang="ko-KR" altLang="en-US" dirty="0"/>
              <a:t>를 통해 다가오는 여행지의 감성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한눈에 들어오는 지도로 인한 </a:t>
            </a:r>
            <a:r>
              <a:rPr lang="ko-KR" altLang="en-US" dirty="0" err="1"/>
              <a:t>직관성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두가지를 융합하고자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42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2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8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또한 시원하고 깔끔한 폰트를 선별하였습니다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9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색상도 최대한 밝고 시원한 색상의 조합을 선택하여 같은 느낌을 살리고자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7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내용 구조화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기능은 지도와 마이페이지를 통한 나의 글 관리를 하는 부분이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기능들은 지도를 통해 이루어지며</a:t>
            </a:r>
            <a:endParaRPr lang="en-US" altLang="ko-KR" dirty="0"/>
          </a:p>
          <a:p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여행지 기능별로 </a:t>
            </a:r>
            <a:r>
              <a:rPr lang="ko-KR" altLang="en-US" dirty="0" err="1"/>
              <a:t>볼수</a:t>
            </a:r>
            <a:r>
              <a:rPr lang="ko-KR" altLang="en-US" dirty="0"/>
              <a:t> 있으며</a:t>
            </a:r>
            <a:endParaRPr lang="en-US" altLang="ko-KR" dirty="0"/>
          </a:p>
          <a:p>
            <a:r>
              <a:rPr lang="ko-KR" altLang="en-US" dirty="0"/>
              <a:t>각 기능의 정보들을 </a:t>
            </a:r>
            <a:r>
              <a:rPr lang="ko-KR" altLang="en-US" dirty="0" err="1"/>
              <a:t>볼수잇으며</a:t>
            </a:r>
            <a:r>
              <a:rPr lang="en-US" altLang="ko-KR" dirty="0"/>
              <a:t>, </a:t>
            </a:r>
            <a:r>
              <a:rPr lang="ko-KR" altLang="en-US" dirty="0"/>
              <a:t>정보들을 </a:t>
            </a:r>
            <a:r>
              <a:rPr lang="ko-KR" altLang="en-US" dirty="0" err="1"/>
              <a:t>작성할수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여행코스 생성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9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여행지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60187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9FC974-D327-45DF-2A4E-BD835FF36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7248" y="4277127"/>
            <a:ext cx="1738820" cy="1649567"/>
          </a:xfrm>
          <a:prstGeom prst="bentConnector3">
            <a:avLst>
              <a:gd name="adj1" fmla="val 665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계정관련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E9D218-A362-AF75-0E96-F77E651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5" y="1274763"/>
            <a:ext cx="8426979" cy="5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비회원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344D67-6543-77FD-E87E-0552D2ED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9" y="1612828"/>
            <a:ext cx="8451322" cy="42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 (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회원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FB17F-0C7A-D84B-F425-FED4BB96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31461"/>
            <a:ext cx="8138616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356601" y="5540025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58262" y="5190402"/>
            <a:ext cx="4895566" cy="93778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간소화된 버튼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 descr="텍스트, 하늘, 물, 야외이(가) 표시된 사진&#10;&#10;자동 생성된 설명">
            <a:extLst>
              <a:ext uri="{FF2B5EF4-FFF2-40B4-BE49-F238E27FC236}">
                <a16:creationId xmlns:a16="http://schemas.microsoft.com/office/drawing/2014/main" id="{F66F23D4-44E1-11B6-BC2E-D60EF7FAB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4" y="995601"/>
            <a:ext cx="5891472" cy="39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95022" y="553900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3057502" y="5181401"/>
            <a:ext cx="6947383" cy="93297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클릭시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  <p:pic>
        <p:nvPicPr>
          <p:cNvPr id="8" name="그림 7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38136D8F-E9B9-E1AC-49E8-53674CC9F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7" y="1228054"/>
            <a:ext cx="5341400" cy="3564864"/>
          </a:xfrm>
          <a:prstGeom prst="rect">
            <a:avLst/>
          </a:prstGeom>
        </p:spPr>
      </p:pic>
      <p:pic>
        <p:nvPicPr>
          <p:cNvPr id="14" name="그림 13" descr="구름, 하늘, 야외, 물이(가) 표시된 사진&#10;&#10;자동 생성된 설명">
            <a:extLst>
              <a:ext uri="{FF2B5EF4-FFF2-40B4-BE49-F238E27FC236}">
                <a16:creationId xmlns:a16="http://schemas.microsoft.com/office/drawing/2014/main" id="{EDF1EF4B-3A4D-E90A-A017-9E9C204D24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65" y="1202902"/>
            <a:ext cx="5359100" cy="35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466269" y="543639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모든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물, 지도이(가) 표시된 사진&#10;&#10;자동 생성된 설명">
            <a:extLst>
              <a:ext uri="{FF2B5EF4-FFF2-40B4-BE49-F238E27FC236}">
                <a16:creationId xmlns:a16="http://schemas.microsoft.com/office/drawing/2014/main" id="{7F51928B-FBC6-B30D-6802-7BC1CA2B8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1" y="1183361"/>
            <a:ext cx="5308553" cy="35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48554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여행경로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14894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마커를 연결해 </a:t>
            </a: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네이게이션을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설정할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이동수단 등 경로에 대한 정보를 얻을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211B48C-E3B2-4A8E-827C-B99B36A8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27" y="1132115"/>
            <a:ext cx="5442878" cy="36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196317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91792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테마에서 지도와 함께 마커에 등록된 정보 확인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글을 등록할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4" name="그림 23" descr="텍스트, 개, 지도이(가) 표시된 사진&#10;&#10;자동 생성된 설명">
            <a:extLst>
              <a:ext uri="{FF2B5EF4-FFF2-40B4-BE49-F238E27FC236}">
                <a16:creationId xmlns:a16="http://schemas.microsoft.com/office/drawing/2014/main" id="{6A4DC8BF-CB9A-C5BE-6EB9-548DC3467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89" y="1133403"/>
            <a:ext cx="5594071" cy="3712035"/>
          </a:xfrm>
          <a:prstGeom prst="rect">
            <a:avLst/>
          </a:prstGeom>
        </p:spPr>
      </p:pic>
      <p:pic>
        <p:nvPicPr>
          <p:cNvPr id="26" name="그림 25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76610851-F2F4-5C28-BD5A-78148A729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8" y="1096248"/>
            <a:ext cx="5612054" cy="37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테마별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의 글을 자세히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사진과 함께 제목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내용이 들어간다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세부 확인</a:t>
            </a:r>
          </a:p>
        </p:txBody>
      </p:sp>
      <p:pic>
        <p:nvPicPr>
          <p:cNvPr id="10" name="그림 9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03F4CDF-CF54-9F75-797C-0146570CB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9" y="1125474"/>
            <a:ext cx="5405123" cy="3676118"/>
          </a:xfrm>
          <a:prstGeom prst="rect">
            <a:avLst/>
          </a:prstGeom>
        </p:spPr>
      </p:pic>
      <p:pic>
        <p:nvPicPr>
          <p:cNvPr id="17" name="그림 16" descr="텍스트, 물, 해양 포유류, 지느러미이(가) 표시된 사진&#10;&#10;자동 생성된 설명">
            <a:extLst>
              <a:ext uri="{FF2B5EF4-FFF2-40B4-BE49-F238E27FC236}">
                <a16:creationId xmlns:a16="http://schemas.microsoft.com/office/drawing/2014/main" id="{7068BD03-C7AE-45FC-C814-537D01EB2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1" y="1122491"/>
            <a:ext cx="5381330" cy="36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계정에 대한 기본설정이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본인이 쓴 글을 관리하는 곳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15" name="그림 14" descr="텍스트, 하늘, 물, 스크린샷이(가) 표시된 사진&#10;&#10;자동 생성된 설명">
            <a:extLst>
              <a:ext uri="{FF2B5EF4-FFF2-40B4-BE49-F238E27FC236}">
                <a16:creationId xmlns:a16="http://schemas.microsoft.com/office/drawing/2014/main" id="{C23817D8-77C0-C04A-A609-7C0852D62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8" y="1159049"/>
            <a:ext cx="5465372" cy="3639560"/>
          </a:xfrm>
          <a:prstGeom prst="rect">
            <a:avLst/>
          </a:prstGeom>
        </p:spPr>
      </p:pic>
      <p:pic>
        <p:nvPicPr>
          <p:cNvPr id="16" name="그림 15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891B6643-9BA9-EA4C-B3F5-8DDEA31BD1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23" y="1159049"/>
            <a:ext cx="5465372" cy="3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5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50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8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메뉴바를 통해 로그인 페이지로 이동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하단 화살표를 통해 지도 페이지로 이동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0D176A6E-C9E9-9685-5340-7F84102D5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" y="1767759"/>
            <a:ext cx="5715865" cy="2892257"/>
          </a:xfrm>
          <a:prstGeom prst="rect">
            <a:avLst/>
          </a:prstGeom>
        </p:spPr>
      </p:pic>
      <p:pic>
        <p:nvPicPr>
          <p:cNvPr id="10" name="그림 9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D76C2733-19F3-5E8B-E657-7E7BDBFC6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46" y="1764813"/>
            <a:ext cx="5715864" cy="28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가입한 정보로 로그인이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회원가입과 비밀번호 찾기가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pic>
        <p:nvPicPr>
          <p:cNvPr id="8" name="그림 7" descr="하늘, 물, 텍스트, 스크린샷이(가) 표시된 사진&#10;&#10;자동 생성된 설명">
            <a:extLst>
              <a:ext uri="{FF2B5EF4-FFF2-40B4-BE49-F238E27FC236}">
                <a16:creationId xmlns:a16="http://schemas.microsoft.com/office/drawing/2014/main" id="{8A6330F3-B142-4B7F-802E-E9C7AF081F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1" y="1764813"/>
            <a:ext cx="5739509" cy="2895230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1D2F0BEF-E24C-1243-8C86-6E937CD2B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62" y="1764813"/>
            <a:ext cx="5739507" cy="28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입력한 정보를 통해 회원가입이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중복된 정보를 </a:t>
            </a: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입력시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회원가입이 불가능하다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pic>
        <p:nvPicPr>
          <p:cNvPr id="8" name="그림 7" descr="텍스트, 하늘, 물, 구름이(가) 표시된 사진&#10;&#10;자동 생성된 설명">
            <a:extLst>
              <a:ext uri="{FF2B5EF4-FFF2-40B4-BE49-F238E27FC236}">
                <a16:creationId xmlns:a16="http://schemas.microsoft.com/office/drawing/2014/main" id="{17731EA8-5AFE-C1B0-277A-B2A63EF04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8" y="1782320"/>
            <a:ext cx="5724675" cy="2893726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96C34A03-FE45-A1CD-1029-3C3CF2EF9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80842"/>
            <a:ext cx="5724676" cy="28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8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입력한 정보를 통해 회원가입이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중복된 정보를 입력 시 회원가입이 불가능하다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pic>
        <p:nvPicPr>
          <p:cNvPr id="8" name="그림 7" descr="텍스트, 하늘, 물, 구름이(가) 표시된 사진&#10;&#10;자동 생성된 설명">
            <a:extLst>
              <a:ext uri="{FF2B5EF4-FFF2-40B4-BE49-F238E27FC236}">
                <a16:creationId xmlns:a16="http://schemas.microsoft.com/office/drawing/2014/main" id="{17731EA8-5AFE-C1B0-277A-B2A63EF04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8" y="1782320"/>
            <a:ext cx="5724675" cy="2893726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96C34A03-FE45-A1CD-1029-3C3CF2EF9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80842"/>
            <a:ext cx="5724676" cy="28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1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40812" y="5372816"/>
            <a:ext cx="6814388" cy="496483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로그인 후 개인정보 변경과 작성한 글 관리가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5" name="그림 4" descr="텍스트, 하늘, 자전거, 스크린샷이(가) 표시된 사진&#10;&#10;자동 생성된 설명">
            <a:extLst>
              <a:ext uri="{FF2B5EF4-FFF2-40B4-BE49-F238E27FC236}">
                <a16:creationId xmlns:a16="http://schemas.microsoft.com/office/drawing/2014/main" id="{E5BC0821-85E8-565A-F171-B7D53C2423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9" y="1782690"/>
            <a:ext cx="5670458" cy="2869281"/>
          </a:xfrm>
          <a:prstGeom prst="rect">
            <a:avLst/>
          </a:prstGeom>
        </p:spPr>
      </p:pic>
      <p:pic>
        <p:nvPicPr>
          <p:cNvPr id="15" name="그림 14" descr="텍스트, 하늘, 자전거, 야외이(가) 표시된 사진&#10;&#10;자동 생성된 설명">
            <a:extLst>
              <a:ext uri="{FF2B5EF4-FFF2-40B4-BE49-F238E27FC236}">
                <a16:creationId xmlns:a16="http://schemas.microsoft.com/office/drawing/2014/main" id="{4952A364-1CFB-0E9A-2760-F3B44297E8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804917"/>
            <a:ext cx="5670457" cy="2847054"/>
          </a:xfrm>
          <a:prstGeom prst="rect">
            <a:avLst/>
          </a:prstGeom>
        </p:spPr>
      </p:pic>
      <p:pic>
        <p:nvPicPr>
          <p:cNvPr id="18" name="그림 17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6E8E2532-AACB-8A33-3AFD-9C40465829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40" y="1807350"/>
            <a:ext cx="6814388" cy="34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091791" y="4912146"/>
            <a:ext cx="6814388" cy="1423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원하는 위치를 클릭하면 해당 지역 지도로 이동한다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축제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관광지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식당으로 세부 확인이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특정장소마다 마커가 표시된다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지도화면</a:t>
            </a:r>
          </a:p>
        </p:txBody>
      </p:sp>
      <p:pic>
        <p:nvPicPr>
          <p:cNvPr id="5" name="그림 4" descr="하늘, 물, 구름, 야외이(가) 표시된 사진&#10;&#10;자동 생성된 설명">
            <a:extLst>
              <a:ext uri="{FF2B5EF4-FFF2-40B4-BE49-F238E27FC236}">
                <a16:creationId xmlns:a16="http://schemas.microsoft.com/office/drawing/2014/main" id="{A6E82DB8-8F28-AFE1-3B57-D4D2885A1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7" y="1737990"/>
            <a:ext cx="5724676" cy="2896680"/>
          </a:xfrm>
          <a:prstGeom prst="rect">
            <a:avLst/>
          </a:prstGeom>
        </p:spPr>
      </p:pic>
      <p:pic>
        <p:nvPicPr>
          <p:cNvPr id="15" name="그림 14" descr="텍스트, 하늘, 지도이(가) 표시된 사진&#10;&#10;자동 생성된 설명">
            <a:extLst>
              <a:ext uri="{FF2B5EF4-FFF2-40B4-BE49-F238E27FC236}">
                <a16:creationId xmlns:a16="http://schemas.microsoft.com/office/drawing/2014/main" id="{05C7BE10-A53E-837A-CCD4-402141885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41744"/>
            <a:ext cx="5724676" cy="2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지도의 마커를 클릭 시 게시글을 볼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해당 마커를 누른 뒤 글쓰기가 가능하다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 세부화면</a:t>
            </a:r>
          </a:p>
        </p:txBody>
      </p:sp>
      <p:pic>
        <p:nvPicPr>
          <p:cNvPr id="8" name="그림 7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D2593CDA-B286-6A5C-7AAA-B6BE46052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4" y="1746226"/>
            <a:ext cx="5712611" cy="2880208"/>
          </a:xfrm>
          <a:prstGeom prst="rect">
            <a:avLst/>
          </a:prstGeom>
        </p:spPr>
      </p:pic>
      <p:pic>
        <p:nvPicPr>
          <p:cNvPr id="16" name="그림 15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0DC04BB6-8850-CA1B-9F8A-D5D883BFA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41744"/>
            <a:ext cx="5712612" cy="2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이미지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제목 내용을 입력할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작성 뒤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UPLOAD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를 누르면 해당 마커에 글이 작성된다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pic>
        <p:nvPicPr>
          <p:cNvPr id="5" name="그림 4" descr="텍스트, 지도, 하늘, 스크린샷이(가) 표시된 사진&#10;&#10;자동 생성된 설명">
            <a:extLst>
              <a:ext uri="{FF2B5EF4-FFF2-40B4-BE49-F238E27FC236}">
                <a16:creationId xmlns:a16="http://schemas.microsoft.com/office/drawing/2014/main" id="{2E8E085B-1FA6-6E20-F9D7-31756909B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4" y="1718063"/>
            <a:ext cx="5718650" cy="2886131"/>
          </a:xfrm>
          <a:prstGeom prst="rect">
            <a:avLst/>
          </a:prstGeom>
        </p:spPr>
      </p:pic>
      <p:pic>
        <p:nvPicPr>
          <p:cNvPr id="15" name="그림 14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F26E1917-D69C-77D8-1369-AA8F1DCB2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5" y="1715022"/>
            <a:ext cx="5718650" cy="2889172"/>
          </a:xfrm>
          <a:prstGeom prst="rect">
            <a:avLst/>
          </a:prstGeom>
        </p:spPr>
      </p:pic>
      <p:pic>
        <p:nvPicPr>
          <p:cNvPr id="18" name="그림 17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7690DD32-4FE5-EEC1-E69F-015877A13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3" y="1100082"/>
            <a:ext cx="7830400" cy="39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9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발가락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algn="ctr" latinLnBrk="0">
              <a:defRPr/>
            </a:pPr>
            <a:r>
              <a:rPr lang="en-US" altLang="ko-KR" sz="4400" b="1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4400" b="1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3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1941006" y="2340498"/>
            <a:ext cx="8340437" cy="2177004"/>
            <a:chOff x="2086476" y="1715258"/>
            <a:chExt cx="8340437" cy="2177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086476" y="1715258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330912" y="208831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3130687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330912" y="3522930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2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6896" y="200212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26418" y="1197050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28341" y="5697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1206</Words>
  <Application>Microsoft Office PowerPoint</Application>
  <PresentationFormat>와이드스크린</PresentationFormat>
  <Paragraphs>273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-apple-system</vt:lpstr>
      <vt:lpstr>맑은 고딕</vt:lpstr>
      <vt:lpstr>Gowun Batang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선재 김</cp:lastModifiedBy>
  <cp:revision>83</cp:revision>
  <dcterms:created xsi:type="dcterms:W3CDTF">2023-02-19T04:40:02Z</dcterms:created>
  <dcterms:modified xsi:type="dcterms:W3CDTF">2023-06-26T15:15:31Z</dcterms:modified>
</cp:coreProperties>
</file>